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3" r:id="rId1"/>
  </p:sldMasterIdLst>
  <p:notesMasterIdLst>
    <p:notesMasterId r:id="rId3"/>
  </p:notesMasterIdLst>
  <p:handoutMasterIdLst>
    <p:handoutMasterId r:id="rId4"/>
  </p:handoutMasterIdLst>
  <p:sldIdLst>
    <p:sldId id="405" r:id="rId2"/>
  </p:sldIdLst>
  <p:sldSz cx="9144000" cy="6858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7204D"/>
    <a:srgbClr val="1C1C1C"/>
    <a:srgbClr val="4A4A4A"/>
    <a:srgbClr val="333333"/>
    <a:srgbClr val="8DB334"/>
    <a:srgbClr val="ECEC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Designformatvorlage 1 - Akz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8D230F3-CF80-4859-8CE7-A43EE81993B5}" styleName="Helle Formatvorlage 1 - Akz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E3FDE45-AF77-4B5C-9715-49D594BDF05E}" styleName="Helle Formatvorlage 1 - Akz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306799F8-075E-4A3A-A7F6-7FBC6576F1A4}" styleName="Designformatvorlage 2 - Akz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52" autoAdjust="0"/>
    <p:restoredTop sz="84235" autoAdjust="0"/>
  </p:normalViewPr>
  <p:slideViewPr>
    <p:cSldViewPr snapToGrid="0">
      <p:cViewPr varScale="1">
        <p:scale>
          <a:sx n="58" d="100"/>
          <a:sy n="58" d="100"/>
        </p:scale>
        <p:origin x="1046" y="48"/>
      </p:cViewPr>
      <p:guideLst/>
    </p:cSldViewPr>
  </p:slideViewPr>
  <p:notesTextViewPr>
    <p:cViewPr>
      <p:scale>
        <a:sx n="1" d="1"/>
        <a:sy n="1" d="1"/>
      </p:scale>
      <p:origin x="0" y="0"/>
    </p:cViewPr>
  </p:notesTextViewPr>
  <p:notesViewPr>
    <p:cSldViewPr snapToGrid="0">
      <p:cViewPr varScale="1">
        <p:scale>
          <a:sx n="68" d="100"/>
          <a:sy n="68" d="100"/>
        </p:scale>
        <p:origin x="3101" y="8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de-DE" dirty="0">
              <a:latin typeface="Roboto Condensed" panose="02000000000000000000" pitchFamily="2" charset="0"/>
              <a:ea typeface="Roboto Condensed" panose="02000000000000000000" pitchFamily="2" charset="0"/>
            </a:endParaRPr>
          </a:p>
        </p:txBody>
      </p:sp>
      <p:sp>
        <p:nvSpPr>
          <p:cNvPr id="3" name="Datumsplatzhalt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72E330E-F99B-4377-9ED2-9A08473245FE}" type="datetimeFigureOut">
              <a:rPr lang="de-DE" smtClean="0">
                <a:latin typeface="Roboto Condensed" panose="02000000000000000000" pitchFamily="2" charset="0"/>
                <a:ea typeface="Roboto Condensed" panose="02000000000000000000" pitchFamily="2" charset="0"/>
              </a:rPr>
              <a:t>28.01.2020</a:t>
            </a:fld>
            <a:endParaRPr lang="de-DE" dirty="0">
              <a:latin typeface="Roboto Condensed" panose="02000000000000000000" pitchFamily="2" charset="0"/>
              <a:ea typeface="Roboto Condensed" panose="02000000000000000000" pitchFamily="2" charset="0"/>
            </a:endParaRPr>
          </a:p>
        </p:txBody>
      </p:sp>
      <p:sp>
        <p:nvSpPr>
          <p:cNvPr id="4" name="Fußzeilenplatzhalt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de-DE" dirty="0">
              <a:latin typeface="Roboto Condensed" panose="02000000000000000000" pitchFamily="2" charset="0"/>
              <a:ea typeface="Roboto Condensed" panose="02000000000000000000" pitchFamily="2" charset="0"/>
            </a:endParaRPr>
          </a:p>
        </p:txBody>
      </p:sp>
      <p:sp>
        <p:nvSpPr>
          <p:cNvPr id="5" name="Foliennummernplatzhalt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5764C374-645B-4F31-8172-A69C2B948568}" type="slidenum">
              <a:rPr lang="de-DE" smtClean="0">
                <a:latin typeface="Roboto Condensed" panose="02000000000000000000" pitchFamily="2" charset="0"/>
                <a:ea typeface="Roboto Condensed" panose="02000000000000000000" pitchFamily="2" charset="0"/>
              </a:rPr>
              <a:t>‹Nr.›</a:t>
            </a:fld>
            <a:endParaRPr lang="de-DE" dirty="0">
              <a:latin typeface="Roboto Condensed" panose="02000000000000000000" pitchFamily="2" charset="0"/>
              <a:ea typeface="Roboto Condensed" panose="02000000000000000000" pitchFamily="2" charset="0"/>
            </a:endParaRPr>
          </a:p>
        </p:txBody>
      </p:sp>
    </p:spTree>
    <p:extLst>
      <p:ext uri="{BB962C8B-B14F-4D97-AF65-F5344CB8AC3E}">
        <p14:creationId xmlns:p14="http://schemas.microsoft.com/office/powerpoint/2010/main" val="19759200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atin typeface="Roboto Condensed" panose="02000000000000000000" pitchFamily="2" charset="0"/>
                <a:ea typeface="Roboto Condensed" panose="02000000000000000000" pitchFamily="2" charset="0"/>
              </a:defRPr>
            </a:lvl1pPr>
          </a:lstStyle>
          <a:p>
            <a:endParaRPr lang="de-DE" dirty="0"/>
          </a:p>
        </p:txBody>
      </p:sp>
      <p:sp>
        <p:nvSpPr>
          <p:cNvPr id="3" name="Datumsplatzhalt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atin typeface="Roboto Condensed" panose="02000000000000000000" pitchFamily="2" charset="0"/>
                <a:ea typeface="Roboto Condensed" panose="02000000000000000000" pitchFamily="2" charset="0"/>
              </a:defRPr>
            </a:lvl1pPr>
          </a:lstStyle>
          <a:p>
            <a:fld id="{F0E68DBB-5206-469F-9818-CC89F71D6676}" type="datetimeFigureOut">
              <a:rPr lang="de-DE" smtClean="0"/>
              <a:pPr/>
              <a:t>28.01.2020</a:t>
            </a:fld>
            <a:endParaRPr lang="de-DE" dirty="0"/>
          </a:p>
        </p:txBody>
      </p:sp>
      <p:sp>
        <p:nvSpPr>
          <p:cNvPr id="4" name="Folienbildplatzhalt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6" name="Fußzeilenplatzhalt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atin typeface="Roboto Condensed" panose="02000000000000000000" pitchFamily="2" charset="0"/>
                <a:ea typeface="Roboto Condensed" panose="02000000000000000000" pitchFamily="2" charset="0"/>
              </a:defRPr>
            </a:lvl1pPr>
          </a:lstStyle>
          <a:p>
            <a:endParaRPr lang="de-DE" dirty="0"/>
          </a:p>
        </p:txBody>
      </p:sp>
      <p:sp>
        <p:nvSpPr>
          <p:cNvPr id="7" name="Foliennummernplatzhalt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atin typeface="Roboto Condensed" panose="02000000000000000000" pitchFamily="2" charset="0"/>
                <a:ea typeface="Roboto Condensed" panose="02000000000000000000" pitchFamily="2" charset="0"/>
              </a:defRPr>
            </a:lvl1pPr>
          </a:lstStyle>
          <a:p>
            <a:fld id="{EA3C1B8F-EA73-4F62-853D-2D83BF018EAF}" type="slidenum">
              <a:rPr lang="de-DE" smtClean="0"/>
              <a:pPr/>
              <a:t>‹Nr.›</a:t>
            </a:fld>
            <a:endParaRPr lang="de-DE" dirty="0"/>
          </a:p>
        </p:txBody>
      </p:sp>
    </p:spTree>
    <p:extLst>
      <p:ext uri="{BB962C8B-B14F-4D97-AF65-F5344CB8AC3E}">
        <p14:creationId xmlns:p14="http://schemas.microsoft.com/office/powerpoint/2010/main" val="3562011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Roboto" panose="02000000000000000000" pitchFamily="2" charset="0"/>
        <a:ea typeface="Roboto" panose="02000000000000000000" pitchFamily="2" charset="0"/>
        <a:cs typeface="+mn-cs"/>
      </a:defRPr>
    </a:lvl1pPr>
    <a:lvl2pPr marL="457200" algn="l" defTabSz="914400" rtl="0" eaLnBrk="1" latinLnBrk="0" hangingPunct="1">
      <a:defRPr sz="1200" kern="1200">
        <a:solidFill>
          <a:schemeClr val="tx1"/>
        </a:solidFill>
        <a:latin typeface="Roboto" panose="02000000000000000000" pitchFamily="2" charset="0"/>
        <a:ea typeface="Roboto" panose="02000000000000000000" pitchFamily="2" charset="0"/>
        <a:cs typeface="+mn-cs"/>
      </a:defRPr>
    </a:lvl2pPr>
    <a:lvl3pPr marL="914400" algn="l" defTabSz="914400" rtl="0" eaLnBrk="1" latinLnBrk="0" hangingPunct="1">
      <a:defRPr sz="1200" kern="1200">
        <a:solidFill>
          <a:schemeClr val="tx1"/>
        </a:solidFill>
        <a:latin typeface="Roboto" panose="02000000000000000000" pitchFamily="2" charset="0"/>
        <a:ea typeface="Roboto" panose="02000000000000000000" pitchFamily="2" charset="0"/>
        <a:cs typeface="+mn-cs"/>
      </a:defRPr>
    </a:lvl3pPr>
    <a:lvl4pPr marL="1371600" algn="l" defTabSz="914400" rtl="0" eaLnBrk="1" latinLnBrk="0" hangingPunct="1">
      <a:defRPr sz="1200" kern="1200">
        <a:solidFill>
          <a:schemeClr val="tx1"/>
        </a:solidFill>
        <a:latin typeface="Roboto" panose="02000000000000000000" pitchFamily="2" charset="0"/>
        <a:ea typeface="Roboto" panose="02000000000000000000" pitchFamily="2" charset="0"/>
        <a:cs typeface="+mn-cs"/>
      </a:defRPr>
    </a:lvl4pPr>
    <a:lvl5pPr marL="1828800" algn="l" defTabSz="914400" rtl="0" eaLnBrk="1" latinLnBrk="0" hangingPunct="1">
      <a:defRPr sz="1200" kern="1200">
        <a:solidFill>
          <a:schemeClr val="tx1"/>
        </a:solidFill>
        <a:latin typeface="Roboto" panose="02000000000000000000" pitchFamily="2" charset="0"/>
        <a:ea typeface="Roboto" panose="02000000000000000000" pitchFamily="2"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elfolie">
    <p:spTree>
      <p:nvGrpSpPr>
        <p:cNvPr id="1" name=""/>
        <p:cNvGrpSpPr/>
        <p:nvPr/>
      </p:nvGrpSpPr>
      <p:grpSpPr>
        <a:xfrm>
          <a:off x="0" y="0"/>
          <a:ext cx="0" cy="0"/>
          <a:chOff x="0" y="0"/>
          <a:chExt cx="0" cy="0"/>
        </a:xfrm>
      </p:grpSpPr>
      <p:pic>
        <p:nvPicPr>
          <p:cNvPr id="3" name="Grafik 2"/>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17" name="Titel 15"/>
          <p:cNvSpPr>
            <a:spLocks noGrp="1"/>
          </p:cNvSpPr>
          <p:nvPr>
            <p:ph type="title" hasCustomPrompt="1"/>
          </p:nvPr>
        </p:nvSpPr>
        <p:spPr>
          <a:xfrm>
            <a:off x="2555871" y="3170842"/>
            <a:ext cx="6335035" cy="1383841"/>
          </a:xfrm>
          <a:prstGeom prst="rect">
            <a:avLst/>
          </a:prstGeom>
        </p:spPr>
        <p:txBody>
          <a:bodyPr/>
          <a:lstStyle>
            <a:lvl1pPr algn="l">
              <a:defRPr b="1">
                <a:solidFill>
                  <a:srgbClr val="4A4A4A"/>
                </a:solidFill>
                <a:latin typeface="Roboto Slab" pitchFamily="2" charset="0"/>
                <a:ea typeface="Roboto Slab" pitchFamily="2" charset="0"/>
              </a:defRPr>
            </a:lvl1pPr>
          </a:lstStyle>
          <a:p>
            <a:r>
              <a:rPr lang="de-DE" dirty="0" smtClean="0"/>
              <a:t>&lt;Thema&gt;</a:t>
            </a:r>
            <a:br>
              <a:rPr lang="de-DE" dirty="0" smtClean="0"/>
            </a:br>
            <a:r>
              <a:rPr lang="de-DE" dirty="0" smtClean="0"/>
              <a:t>&lt;Thema weiter&gt;</a:t>
            </a:r>
            <a:endParaRPr lang="de-DE" dirty="0"/>
          </a:p>
        </p:txBody>
      </p:sp>
      <p:sp>
        <p:nvSpPr>
          <p:cNvPr id="18" name="Textplatzhalter 21"/>
          <p:cNvSpPr>
            <a:spLocks noGrp="1"/>
          </p:cNvSpPr>
          <p:nvPr>
            <p:ph type="body" sz="quarter" idx="10" hasCustomPrompt="1"/>
          </p:nvPr>
        </p:nvSpPr>
        <p:spPr>
          <a:xfrm>
            <a:off x="2555872" y="4827632"/>
            <a:ext cx="6335034" cy="332787"/>
          </a:xfrm>
          <a:prstGeom prst="rect">
            <a:avLst/>
          </a:prstGeom>
        </p:spPr>
        <p:txBody>
          <a:bodyPr/>
          <a:lstStyle>
            <a:lvl1pPr marL="0" indent="0">
              <a:spcBef>
                <a:spcPts val="1200"/>
              </a:spcBef>
              <a:buNone/>
              <a:defRPr sz="2000" baseline="0">
                <a:solidFill>
                  <a:srgbClr val="4A4A4A"/>
                </a:solidFill>
                <a:latin typeface="Roboto Condensed" panose="02000000000000000000" pitchFamily="2" charset="0"/>
                <a:ea typeface="Roboto Condensed" panose="02000000000000000000" pitchFamily="2" charset="0"/>
              </a:defRPr>
            </a:lvl1pPr>
          </a:lstStyle>
          <a:p>
            <a:pPr lvl="0"/>
            <a:r>
              <a:rPr lang="de-DE" dirty="0" smtClean="0"/>
              <a:t>&lt;Verfasser (modifizierbar)&gt;</a:t>
            </a:r>
            <a:endParaRPr lang="de-DE" dirty="0"/>
          </a:p>
        </p:txBody>
      </p:sp>
    </p:spTree>
    <p:extLst>
      <p:ext uri="{BB962C8B-B14F-4D97-AF65-F5344CB8AC3E}">
        <p14:creationId xmlns:p14="http://schemas.microsoft.com/office/powerpoint/2010/main" val="70949560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el, Fließtext">
    <p:spTree>
      <p:nvGrpSpPr>
        <p:cNvPr id="1" name=""/>
        <p:cNvGrpSpPr/>
        <p:nvPr/>
      </p:nvGrpSpPr>
      <p:grpSpPr>
        <a:xfrm>
          <a:off x="0" y="0"/>
          <a:ext cx="0" cy="0"/>
          <a:chOff x="0" y="0"/>
          <a:chExt cx="0" cy="0"/>
        </a:xfrm>
      </p:grpSpPr>
      <p:sp>
        <p:nvSpPr>
          <p:cNvPr id="14" name="Titel 1"/>
          <p:cNvSpPr>
            <a:spLocks noGrp="1"/>
          </p:cNvSpPr>
          <p:nvPr>
            <p:ph type="title" hasCustomPrompt="1"/>
          </p:nvPr>
        </p:nvSpPr>
        <p:spPr>
          <a:xfrm>
            <a:off x="623566" y="406401"/>
            <a:ext cx="7366578" cy="341794"/>
          </a:xfrm>
          <a:prstGeom prst="rect">
            <a:avLst/>
          </a:prstGeom>
        </p:spPr>
        <p:txBody>
          <a:bodyPr/>
          <a:lstStyle>
            <a:lvl1pPr algn="l">
              <a:defRPr sz="2000" b="0">
                <a:solidFill>
                  <a:srgbClr val="4A4A4A"/>
                </a:solidFill>
                <a:latin typeface="Roboto Slab" pitchFamily="2" charset="0"/>
                <a:ea typeface="Roboto Slab" pitchFamily="2" charset="0"/>
                <a:cs typeface="Arial" panose="020B0604020202020204" pitchFamily="34" charset="0"/>
              </a:defRPr>
            </a:lvl1pPr>
          </a:lstStyle>
          <a:p>
            <a:r>
              <a:rPr lang="de-DE" dirty="0" smtClean="0"/>
              <a:t>&lt;Thema&gt;</a:t>
            </a:r>
            <a:endParaRPr lang="de-DE" dirty="0"/>
          </a:p>
        </p:txBody>
      </p:sp>
      <p:sp>
        <p:nvSpPr>
          <p:cNvPr id="15" name="Textplatzhalter 7"/>
          <p:cNvSpPr>
            <a:spLocks noGrp="1"/>
          </p:cNvSpPr>
          <p:nvPr>
            <p:ph type="body" sz="quarter" idx="10" hasCustomPrompt="1"/>
          </p:nvPr>
        </p:nvSpPr>
        <p:spPr>
          <a:xfrm>
            <a:off x="623566" y="748195"/>
            <a:ext cx="7366578" cy="376549"/>
          </a:xfrm>
          <a:prstGeom prst="rect">
            <a:avLst/>
          </a:prstGeom>
        </p:spPr>
        <p:txBody>
          <a:bodyPr/>
          <a:lstStyle>
            <a:lvl1pPr marL="0" indent="0">
              <a:buNone/>
              <a:defRPr sz="2400" b="1">
                <a:solidFill>
                  <a:srgbClr val="4A4A4A"/>
                </a:solidFill>
                <a:latin typeface="Roboto" panose="02000000000000000000" pitchFamily="2" charset="0"/>
                <a:ea typeface="Roboto" panose="02000000000000000000" pitchFamily="2" charset="0"/>
                <a:cs typeface="Arial" panose="020B0604020202020204" pitchFamily="34" charset="0"/>
              </a:defRPr>
            </a:lvl1pPr>
          </a:lstStyle>
          <a:p>
            <a:pPr lvl="0"/>
            <a:r>
              <a:rPr lang="de-DE" dirty="0" smtClean="0"/>
              <a:t>&lt;Überschrift&gt;</a:t>
            </a:r>
            <a:endParaRPr lang="de-DE" dirty="0"/>
          </a:p>
        </p:txBody>
      </p:sp>
      <p:sp>
        <p:nvSpPr>
          <p:cNvPr id="16" name="Textplatzhalter 17"/>
          <p:cNvSpPr>
            <a:spLocks noGrp="1"/>
          </p:cNvSpPr>
          <p:nvPr>
            <p:ph type="body" sz="quarter" idx="12" hasCustomPrompt="1"/>
          </p:nvPr>
        </p:nvSpPr>
        <p:spPr>
          <a:xfrm>
            <a:off x="623566" y="1466538"/>
            <a:ext cx="8267341" cy="4722323"/>
          </a:xfrm>
          <a:prstGeom prst="rect">
            <a:avLst/>
          </a:prstGeom>
        </p:spPr>
        <p:txBody>
          <a:bodyPr/>
          <a:lstStyle>
            <a:lvl1pPr marL="0" indent="0">
              <a:buNone/>
              <a:defRPr sz="1800">
                <a:solidFill>
                  <a:srgbClr val="4A4A4A"/>
                </a:solidFill>
                <a:latin typeface="Roboto" panose="02000000000000000000" pitchFamily="2" charset="0"/>
                <a:ea typeface="Roboto" panose="02000000000000000000" pitchFamily="2" charset="0"/>
                <a:cs typeface="Arial" panose="020B0604020202020204" pitchFamily="34" charset="0"/>
              </a:defRPr>
            </a:lvl1pPr>
          </a:lstStyle>
          <a:p>
            <a:pPr lvl="0"/>
            <a:r>
              <a:rPr lang="de-DE" dirty="0" smtClean="0"/>
              <a:t>&lt;Fließtext&gt;</a:t>
            </a:r>
            <a:endParaRPr lang="de-DE" dirty="0"/>
          </a:p>
        </p:txBody>
      </p:sp>
      <p:sp>
        <p:nvSpPr>
          <p:cNvPr id="9" name="Slide Number Placeholder 5"/>
          <p:cNvSpPr>
            <a:spLocks noGrp="1"/>
          </p:cNvSpPr>
          <p:nvPr>
            <p:ph type="sldNum" sz="quarter" idx="4"/>
          </p:nvPr>
        </p:nvSpPr>
        <p:spPr>
          <a:xfrm>
            <a:off x="7892710" y="6260191"/>
            <a:ext cx="979714" cy="365125"/>
          </a:xfrm>
          <a:prstGeom prst="rect">
            <a:avLst/>
          </a:prstGeom>
        </p:spPr>
        <p:txBody>
          <a:bodyPr vert="horz" lIns="91440" tIns="45720" rIns="91440" bIns="45720" rtlCol="0" anchor="ctr"/>
          <a:lstStyle>
            <a:lvl1pPr algn="r">
              <a:defRPr sz="1000">
                <a:solidFill>
                  <a:srgbClr val="4A4A4A"/>
                </a:solidFill>
                <a:latin typeface="Roboto Condensed" panose="02000000000000000000" pitchFamily="2" charset="0"/>
                <a:ea typeface="Roboto Condensed" panose="02000000000000000000" pitchFamily="2" charset="0"/>
                <a:cs typeface="Arial" panose="020B0604020202020204" pitchFamily="34" charset="0"/>
              </a:defRPr>
            </a:lvl1pPr>
          </a:lstStyle>
          <a:p>
            <a:fld id="{522E09F3-4B67-4AFB-B217-BB7C862F5A42}" type="slidenum">
              <a:rPr lang="de-DE" smtClean="0"/>
              <a:pPr/>
              <a:t>‹Nr.›</a:t>
            </a:fld>
            <a:endParaRPr lang="de-DE" dirty="0"/>
          </a:p>
        </p:txBody>
      </p:sp>
      <p:sp>
        <p:nvSpPr>
          <p:cNvPr id="10" name="Footer Placeholder 4"/>
          <p:cNvSpPr>
            <a:spLocks noGrp="1"/>
          </p:cNvSpPr>
          <p:nvPr>
            <p:ph type="ftr" sz="quarter" idx="3"/>
          </p:nvPr>
        </p:nvSpPr>
        <p:spPr>
          <a:xfrm>
            <a:off x="628650" y="6260191"/>
            <a:ext cx="7264060" cy="365125"/>
          </a:xfrm>
          <a:prstGeom prst="rect">
            <a:avLst/>
          </a:prstGeom>
        </p:spPr>
        <p:txBody>
          <a:bodyPr vert="horz" lIns="91440" tIns="45720" rIns="91440" bIns="45720" rtlCol="0" anchor="ctr"/>
          <a:lstStyle>
            <a:lvl1pPr algn="l">
              <a:defRPr sz="1000">
                <a:solidFill>
                  <a:srgbClr val="4A4A4A"/>
                </a:solidFill>
                <a:latin typeface="Roboto Condensed" panose="02000000000000000000" pitchFamily="2" charset="0"/>
                <a:ea typeface="Roboto Condensed" panose="02000000000000000000" pitchFamily="2" charset="0"/>
                <a:cs typeface="Arial" panose="020B0604020202020204" pitchFamily="34" charset="0"/>
              </a:defRPr>
            </a:lvl1pPr>
          </a:lstStyle>
          <a:p>
            <a:r>
              <a:rPr lang="de-DE" smtClean="0"/>
              <a:t>Kassel, 23. Oktober 2019</a:t>
            </a:r>
            <a:endParaRPr lang="de-DE" dirty="0"/>
          </a:p>
        </p:txBody>
      </p:sp>
    </p:spTree>
    <p:extLst>
      <p:ext uri="{BB962C8B-B14F-4D97-AF65-F5344CB8AC3E}">
        <p14:creationId xmlns:p14="http://schemas.microsoft.com/office/powerpoint/2010/main" val="4157584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el, Fließtext, Aufzählung">
    <p:spTree>
      <p:nvGrpSpPr>
        <p:cNvPr id="1" name=""/>
        <p:cNvGrpSpPr/>
        <p:nvPr/>
      </p:nvGrpSpPr>
      <p:grpSpPr>
        <a:xfrm>
          <a:off x="0" y="0"/>
          <a:ext cx="0" cy="0"/>
          <a:chOff x="0" y="0"/>
          <a:chExt cx="0" cy="0"/>
        </a:xfrm>
      </p:grpSpPr>
      <p:sp>
        <p:nvSpPr>
          <p:cNvPr id="7" name="Titel 1"/>
          <p:cNvSpPr>
            <a:spLocks noGrp="1"/>
          </p:cNvSpPr>
          <p:nvPr>
            <p:ph type="title" hasCustomPrompt="1"/>
          </p:nvPr>
        </p:nvSpPr>
        <p:spPr>
          <a:xfrm>
            <a:off x="623537" y="406401"/>
            <a:ext cx="7366607" cy="341794"/>
          </a:xfrm>
          <a:prstGeom prst="rect">
            <a:avLst/>
          </a:prstGeom>
        </p:spPr>
        <p:txBody>
          <a:bodyPr/>
          <a:lstStyle>
            <a:lvl1pPr algn="l">
              <a:defRPr sz="2000" b="0">
                <a:solidFill>
                  <a:srgbClr val="4A4A4A"/>
                </a:solidFill>
                <a:latin typeface="Roboto Slab" pitchFamily="2" charset="0"/>
                <a:ea typeface="Roboto Slab" pitchFamily="2" charset="0"/>
                <a:cs typeface="Arial" panose="020B0604020202020204" pitchFamily="34" charset="0"/>
              </a:defRPr>
            </a:lvl1pPr>
          </a:lstStyle>
          <a:p>
            <a:r>
              <a:rPr lang="de-DE" dirty="0" smtClean="0"/>
              <a:t>&lt;Thema&gt;</a:t>
            </a:r>
            <a:endParaRPr lang="de-DE" dirty="0"/>
          </a:p>
        </p:txBody>
      </p:sp>
      <p:sp>
        <p:nvSpPr>
          <p:cNvPr id="8" name="Textplatzhalter 7"/>
          <p:cNvSpPr>
            <a:spLocks noGrp="1"/>
          </p:cNvSpPr>
          <p:nvPr>
            <p:ph type="body" sz="quarter" idx="10" hasCustomPrompt="1"/>
          </p:nvPr>
        </p:nvSpPr>
        <p:spPr>
          <a:xfrm>
            <a:off x="623537" y="748195"/>
            <a:ext cx="7366607" cy="376549"/>
          </a:xfrm>
          <a:prstGeom prst="rect">
            <a:avLst/>
          </a:prstGeom>
        </p:spPr>
        <p:txBody>
          <a:bodyPr/>
          <a:lstStyle>
            <a:lvl1pPr marL="0" indent="0">
              <a:buNone/>
              <a:defRPr sz="2400" b="1">
                <a:solidFill>
                  <a:srgbClr val="4A4A4A"/>
                </a:solidFill>
                <a:latin typeface="Roboto" panose="02000000000000000000" pitchFamily="2" charset="0"/>
                <a:ea typeface="Roboto" panose="02000000000000000000" pitchFamily="2" charset="0"/>
                <a:cs typeface="Arial" panose="020B0604020202020204" pitchFamily="34" charset="0"/>
              </a:defRPr>
            </a:lvl1pPr>
          </a:lstStyle>
          <a:p>
            <a:pPr lvl="0"/>
            <a:r>
              <a:rPr lang="de-DE" dirty="0" smtClean="0"/>
              <a:t>&lt;Überschrift&gt;</a:t>
            </a:r>
            <a:endParaRPr lang="de-DE" dirty="0"/>
          </a:p>
        </p:txBody>
      </p:sp>
      <p:sp>
        <p:nvSpPr>
          <p:cNvPr id="9" name="Textplatzhalter 17"/>
          <p:cNvSpPr>
            <a:spLocks noGrp="1"/>
          </p:cNvSpPr>
          <p:nvPr>
            <p:ph type="body" sz="quarter" idx="12" hasCustomPrompt="1"/>
          </p:nvPr>
        </p:nvSpPr>
        <p:spPr>
          <a:xfrm>
            <a:off x="623538" y="1466538"/>
            <a:ext cx="8267370" cy="323902"/>
          </a:xfrm>
          <a:prstGeom prst="rect">
            <a:avLst/>
          </a:prstGeom>
        </p:spPr>
        <p:txBody>
          <a:bodyPr/>
          <a:lstStyle>
            <a:lvl1pPr marL="0" indent="0">
              <a:buNone/>
              <a:defRPr sz="1800">
                <a:solidFill>
                  <a:srgbClr val="4A4A4A"/>
                </a:solidFill>
                <a:latin typeface="Roboto" panose="02000000000000000000" pitchFamily="2" charset="0"/>
                <a:ea typeface="Roboto" panose="02000000000000000000" pitchFamily="2" charset="0"/>
                <a:cs typeface="Arial" panose="020B0604020202020204" pitchFamily="34" charset="0"/>
              </a:defRPr>
            </a:lvl1pPr>
          </a:lstStyle>
          <a:p>
            <a:pPr lvl="0"/>
            <a:r>
              <a:rPr lang="de-DE" dirty="0" smtClean="0"/>
              <a:t>&lt;Fließtext&gt;</a:t>
            </a:r>
            <a:endParaRPr lang="de-DE" dirty="0"/>
          </a:p>
        </p:txBody>
      </p:sp>
      <p:sp>
        <p:nvSpPr>
          <p:cNvPr id="10" name="Textplatzhalter 6"/>
          <p:cNvSpPr>
            <a:spLocks noGrp="1"/>
          </p:cNvSpPr>
          <p:nvPr>
            <p:ph type="body" sz="quarter" idx="13" hasCustomPrompt="1"/>
          </p:nvPr>
        </p:nvSpPr>
        <p:spPr>
          <a:xfrm>
            <a:off x="628649" y="1872939"/>
            <a:ext cx="8262257" cy="4315923"/>
          </a:xfrm>
          <a:prstGeom prst="rect">
            <a:avLst/>
          </a:prstGeom>
        </p:spPr>
        <p:txBody>
          <a:bodyPr/>
          <a:lstStyle>
            <a:lvl1pPr marL="324000" indent="-324000">
              <a:buClr>
                <a:srgbClr val="8DB334"/>
              </a:buClr>
              <a:buFont typeface="Wingdings" panose="05000000000000000000" pitchFamily="2" charset="2"/>
              <a:buChar char="§"/>
              <a:defRPr sz="1800">
                <a:solidFill>
                  <a:srgbClr val="4A4A4A"/>
                </a:solidFill>
                <a:latin typeface="Roboto" panose="02000000000000000000" pitchFamily="2" charset="0"/>
                <a:ea typeface="Roboto" panose="02000000000000000000" pitchFamily="2" charset="0"/>
                <a:cs typeface="Arial" panose="020B0604020202020204" pitchFamily="34" charset="0"/>
              </a:defRPr>
            </a:lvl1pPr>
            <a:lvl2pPr marL="648000" indent="-324000">
              <a:buClr>
                <a:srgbClr val="8DB334"/>
              </a:buClr>
              <a:buFont typeface="Arial" panose="020B0604020202020204" pitchFamily="34" charset="0"/>
              <a:buChar char="–"/>
              <a:defRPr sz="1800">
                <a:solidFill>
                  <a:srgbClr val="4A4A4A"/>
                </a:solidFill>
                <a:latin typeface="Roboto" panose="02000000000000000000" pitchFamily="2" charset="0"/>
                <a:ea typeface="Roboto" panose="02000000000000000000" pitchFamily="2" charset="0"/>
                <a:cs typeface="Arial" panose="020B0604020202020204" pitchFamily="34" charset="0"/>
              </a:defRPr>
            </a:lvl2pPr>
            <a:lvl3pPr marL="972000" indent="-324000">
              <a:buClr>
                <a:srgbClr val="8DB334"/>
              </a:buClr>
              <a:defRPr sz="1800">
                <a:solidFill>
                  <a:srgbClr val="4A4A4A"/>
                </a:solidFill>
                <a:latin typeface="Roboto" panose="02000000000000000000" pitchFamily="2" charset="0"/>
                <a:ea typeface="Roboto" panose="02000000000000000000" pitchFamily="2" charset="0"/>
                <a:cs typeface="Arial" panose="020B0604020202020204" pitchFamily="34" charset="0"/>
              </a:defRPr>
            </a:lvl3pPr>
            <a:lvl4pPr marL="1296000" indent="-324000">
              <a:buClr>
                <a:srgbClr val="8DB334"/>
              </a:buClr>
              <a:buFont typeface="Arial" panose="020B0604020202020204" pitchFamily="34" charset="0"/>
              <a:buChar char="–"/>
              <a:defRPr sz="1800">
                <a:solidFill>
                  <a:srgbClr val="4A4A4A"/>
                </a:solidFill>
                <a:latin typeface="Roboto" panose="02000000000000000000" pitchFamily="2" charset="0"/>
                <a:ea typeface="Roboto" panose="02000000000000000000" pitchFamily="2" charset="0"/>
                <a:cs typeface="Arial" panose="020B0604020202020204" pitchFamily="34" charset="0"/>
              </a:defRPr>
            </a:lvl4pPr>
            <a:lvl5pPr marL="1620000" indent="-324000">
              <a:buClr>
                <a:srgbClr val="8DB334"/>
              </a:buClr>
              <a:buFont typeface="Arial" panose="020B0604020202020204" pitchFamily="34" charset="0"/>
              <a:buChar char="»"/>
              <a:defRPr sz="1800">
                <a:solidFill>
                  <a:srgbClr val="4A4A4A"/>
                </a:solidFill>
                <a:latin typeface="Roboto" panose="02000000000000000000" pitchFamily="2" charset="0"/>
                <a:ea typeface="Roboto" panose="02000000000000000000" pitchFamily="2" charset="0"/>
                <a:cs typeface="Arial" panose="020B0604020202020204" pitchFamily="34" charset="0"/>
              </a:defRPr>
            </a:lvl5pPr>
          </a:lstStyle>
          <a:p>
            <a:pPr lvl="0"/>
            <a:r>
              <a:rPr lang="de-DE" dirty="0" smtClean="0"/>
              <a:t>&lt;Aufzählung Erste Ebene&gt;</a:t>
            </a:r>
          </a:p>
          <a:p>
            <a:pPr lvl="1"/>
            <a:r>
              <a:rPr lang="de-DE" dirty="0" smtClean="0"/>
              <a:t>&lt;Zweite Ebene&gt;</a:t>
            </a:r>
          </a:p>
          <a:p>
            <a:pPr lvl="2"/>
            <a:r>
              <a:rPr lang="de-DE" dirty="0" smtClean="0"/>
              <a:t>&lt;Dritte Ebene&gt;</a:t>
            </a:r>
          </a:p>
          <a:p>
            <a:pPr lvl="3"/>
            <a:r>
              <a:rPr lang="de-DE" dirty="0" smtClean="0"/>
              <a:t>&lt;Vierte Ebene&gt;</a:t>
            </a:r>
          </a:p>
          <a:p>
            <a:pPr lvl="4"/>
            <a:r>
              <a:rPr lang="de-DE" dirty="0" smtClean="0"/>
              <a:t>&lt;Fünfte Ebene&gt;</a:t>
            </a:r>
            <a:endParaRPr lang="de-DE" dirty="0"/>
          </a:p>
        </p:txBody>
      </p:sp>
      <p:sp>
        <p:nvSpPr>
          <p:cNvPr id="11" name="Slide Number Placeholder 5"/>
          <p:cNvSpPr>
            <a:spLocks noGrp="1"/>
          </p:cNvSpPr>
          <p:nvPr>
            <p:ph type="sldNum" sz="quarter" idx="4"/>
          </p:nvPr>
        </p:nvSpPr>
        <p:spPr>
          <a:xfrm>
            <a:off x="7892710" y="6260191"/>
            <a:ext cx="979714" cy="365125"/>
          </a:xfrm>
          <a:prstGeom prst="rect">
            <a:avLst/>
          </a:prstGeom>
        </p:spPr>
        <p:txBody>
          <a:bodyPr vert="horz" lIns="91440" tIns="45720" rIns="91440" bIns="45720" rtlCol="0" anchor="ctr"/>
          <a:lstStyle>
            <a:lvl1pPr algn="r">
              <a:defRPr sz="1000">
                <a:solidFill>
                  <a:srgbClr val="4A4A4A"/>
                </a:solidFill>
                <a:latin typeface="Roboto Condensed" panose="02000000000000000000" pitchFamily="2" charset="0"/>
                <a:ea typeface="Roboto Condensed" panose="02000000000000000000" pitchFamily="2" charset="0"/>
                <a:cs typeface="Arial" panose="020B0604020202020204" pitchFamily="34" charset="0"/>
              </a:defRPr>
            </a:lvl1pPr>
          </a:lstStyle>
          <a:p>
            <a:fld id="{522E09F3-4B67-4AFB-B217-BB7C862F5A42}" type="slidenum">
              <a:rPr lang="de-DE" smtClean="0"/>
              <a:pPr/>
              <a:t>‹Nr.›</a:t>
            </a:fld>
            <a:endParaRPr lang="de-DE" dirty="0"/>
          </a:p>
        </p:txBody>
      </p:sp>
      <p:sp>
        <p:nvSpPr>
          <p:cNvPr id="12" name="Footer Placeholder 4"/>
          <p:cNvSpPr>
            <a:spLocks noGrp="1"/>
          </p:cNvSpPr>
          <p:nvPr>
            <p:ph type="ftr" sz="quarter" idx="3"/>
          </p:nvPr>
        </p:nvSpPr>
        <p:spPr>
          <a:xfrm>
            <a:off x="628650" y="6260191"/>
            <a:ext cx="7264060" cy="365125"/>
          </a:xfrm>
          <a:prstGeom prst="rect">
            <a:avLst/>
          </a:prstGeom>
        </p:spPr>
        <p:txBody>
          <a:bodyPr vert="horz" lIns="91440" tIns="45720" rIns="91440" bIns="45720" rtlCol="0" anchor="ctr"/>
          <a:lstStyle>
            <a:lvl1pPr algn="l">
              <a:defRPr sz="1000">
                <a:solidFill>
                  <a:srgbClr val="4A4A4A"/>
                </a:solidFill>
                <a:latin typeface="Roboto Condensed" panose="02000000000000000000" pitchFamily="2" charset="0"/>
                <a:ea typeface="Roboto Condensed" panose="02000000000000000000" pitchFamily="2" charset="0"/>
                <a:cs typeface="Arial" panose="020B0604020202020204" pitchFamily="34" charset="0"/>
              </a:defRPr>
            </a:lvl1pPr>
          </a:lstStyle>
          <a:p>
            <a:r>
              <a:rPr lang="de-DE" smtClean="0"/>
              <a:t>Kassel, 23. Oktober 2019</a:t>
            </a:r>
            <a:endParaRPr lang="de-DE" dirty="0"/>
          </a:p>
        </p:txBody>
      </p:sp>
    </p:spTree>
    <p:extLst>
      <p:ext uri="{BB962C8B-B14F-4D97-AF65-F5344CB8AC3E}">
        <p14:creationId xmlns:p14="http://schemas.microsoft.com/office/powerpoint/2010/main" val="13975792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el, Fließtext, Numerierung">
    <p:spTree>
      <p:nvGrpSpPr>
        <p:cNvPr id="1" name=""/>
        <p:cNvGrpSpPr/>
        <p:nvPr/>
      </p:nvGrpSpPr>
      <p:grpSpPr>
        <a:xfrm>
          <a:off x="0" y="0"/>
          <a:ext cx="0" cy="0"/>
          <a:chOff x="0" y="0"/>
          <a:chExt cx="0" cy="0"/>
        </a:xfrm>
      </p:grpSpPr>
      <p:sp>
        <p:nvSpPr>
          <p:cNvPr id="7" name="Titel 1"/>
          <p:cNvSpPr>
            <a:spLocks noGrp="1"/>
          </p:cNvSpPr>
          <p:nvPr>
            <p:ph type="title" hasCustomPrompt="1"/>
          </p:nvPr>
        </p:nvSpPr>
        <p:spPr>
          <a:xfrm>
            <a:off x="623537" y="406401"/>
            <a:ext cx="7366607" cy="341794"/>
          </a:xfrm>
          <a:prstGeom prst="rect">
            <a:avLst/>
          </a:prstGeom>
        </p:spPr>
        <p:txBody>
          <a:bodyPr/>
          <a:lstStyle>
            <a:lvl1pPr algn="l">
              <a:defRPr sz="2000" b="0">
                <a:solidFill>
                  <a:srgbClr val="4A4A4A"/>
                </a:solidFill>
                <a:latin typeface="Roboto Slab" pitchFamily="2" charset="0"/>
                <a:ea typeface="Roboto Slab" pitchFamily="2" charset="0"/>
                <a:cs typeface="Arial" panose="020B0604020202020204" pitchFamily="34" charset="0"/>
              </a:defRPr>
            </a:lvl1pPr>
          </a:lstStyle>
          <a:p>
            <a:r>
              <a:rPr lang="de-DE" dirty="0" smtClean="0"/>
              <a:t>&lt;Thema&gt;</a:t>
            </a:r>
            <a:endParaRPr lang="de-DE" dirty="0"/>
          </a:p>
        </p:txBody>
      </p:sp>
      <p:sp>
        <p:nvSpPr>
          <p:cNvPr id="8" name="Textplatzhalter 7"/>
          <p:cNvSpPr>
            <a:spLocks noGrp="1"/>
          </p:cNvSpPr>
          <p:nvPr>
            <p:ph type="body" sz="quarter" idx="10" hasCustomPrompt="1"/>
          </p:nvPr>
        </p:nvSpPr>
        <p:spPr>
          <a:xfrm>
            <a:off x="623537" y="748195"/>
            <a:ext cx="7366607" cy="376549"/>
          </a:xfrm>
          <a:prstGeom prst="rect">
            <a:avLst/>
          </a:prstGeom>
        </p:spPr>
        <p:txBody>
          <a:bodyPr/>
          <a:lstStyle>
            <a:lvl1pPr marL="0" indent="0">
              <a:buNone/>
              <a:defRPr sz="2400" b="1">
                <a:solidFill>
                  <a:srgbClr val="4A4A4A"/>
                </a:solidFill>
                <a:latin typeface="Roboto" panose="02000000000000000000" pitchFamily="2" charset="0"/>
                <a:ea typeface="Roboto" panose="02000000000000000000" pitchFamily="2" charset="0"/>
                <a:cs typeface="Arial" panose="020B0604020202020204" pitchFamily="34" charset="0"/>
              </a:defRPr>
            </a:lvl1pPr>
          </a:lstStyle>
          <a:p>
            <a:pPr lvl="0"/>
            <a:r>
              <a:rPr lang="de-DE" dirty="0" smtClean="0"/>
              <a:t>&lt;Überschrift&gt;</a:t>
            </a:r>
            <a:endParaRPr lang="de-DE" dirty="0"/>
          </a:p>
        </p:txBody>
      </p:sp>
      <p:sp>
        <p:nvSpPr>
          <p:cNvPr id="11" name="Inhaltsplatzhalter 2"/>
          <p:cNvSpPr>
            <a:spLocks noGrp="1"/>
          </p:cNvSpPr>
          <p:nvPr>
            <p:ph idx="1" hasCustomPrompt="1"/>
          </p:nvPr>
        </p:nvSpPr>
        <p:spPr>
          <a:xfrm>
            <a:off x="623537" y="1872939"/>
            <a:ext cx="8267370" cy="4315923"/>
          </a:xfrm>
          <a:prstGeom prst="rect">
            <a:avLst/>
          </a:prstGeom>
        </p:spPr>
        <p:txBody>
          <a:bodyPr/>
          <a:lstStyle>
            <a:lvl1pPr marL="324000" indent="-324000">
              <a:buClr>
                <a:srgbClr val="8DB334"/>
              </a:buClr>
              <a:buFont typeface="+mj-lt"/>
              <a:buAutoNum type="arabicPeriod"/>
              <a:defRPr sz="1800">
                <a:solidFill>
                  <a:srgbClr val="4A4A4A"/>
                </a:solidFill>
                <a:latin typeface="Roboto" panose="02000000000000000000" pitchFamily="2" charset="0"/>
                <a:ea typeface="Roboto" panose="02000000000000000000" pitchFamily="2" charset="0"/>
                <a:cs typeface="Arial" panose="020B0604020202020204" pitchFamily="34" charset="0"/>
              </a:defRPr>
            </a:lvl1pPr>
            <a:lvl2pPr marL="648000" indent="-324000">
              <a:buClr>
                <a:srgbClr val="8DB334"/>
              </a:buClr>
              <a:buFont typeface="+mj-lt"/>
              <a:buAutoNum type="arabicParenR"/>
              <a:defRPr sz="1800" baseline="0">
                <a:solidFill>
                  <a:srgbClr val="4A4A4A"/>
                </a:solidFill>
                <a:latin typeface="Roboto" panose="02000000000000000000" pitchFamily="2" charset="0"/>
                <a:ea typeface="Roboto" panose="02000000000000000000" pitchFamily="2" charset="0"/>
                <a:cs typeface="Arial" panose="020B0604020202020204" pitchFamily="34" charset="0"/>
              </a:defRPr>
            </a:lvl2pPr>
            <a:lvl3pPr marL="972000" indent="-324000">
              <a:buClr>
                <a:srgbClr val="8DB334"/>
              </a:buClr>
              <a:buFont typeface="+mj-lt"/>
              <a:buAutoNum type="alphaLcPeriod"/>
              <a:defRPr sz="1800">
                <a:solidFill>
                  <a:srgbClr val="4A4A4A"/>
                </a:solidFill>
                <a:latin typeface="Roboto" panose="02000000000000000000" pitchFamily="2" charset="0"/>
                <a:ea typeface="Roboto" panose="02000000000000000000" pitchFamily="2" charset="0"/>
                <a:cs typeface="Arial" panose="020B0604020202020204" pitchFamily="34" charset="0"/>
              </a:defRPr>
            </a:lvl3pPr>
            <a:lvl4pPr marL="1296000" indent="-324000">
              <a:buClr>
                <a:srgbClr val="8DB334"/>
              </a:buClr>
              <a:buFont typeface="+mj-lt"/>
              <a:buAutoNum type="alphaLcParenR"/>
              <a:defRPr sz="1800">
                <a:solidFill>
                  <a:srgbClr val="4A4A4A"/>
                </a:solidFill>
                <a:latin typeface="Roboto" panose="02000000000000000000" pitchFamily="2" charset="0"/>
                <a:ea typeface="Roboto" panose="02000000000000000000" pitchFamily="2" charset="0"/>
                <a:cs typeface="Arial" panose="020B0604020202020204" pitchFamily="34" charset="0"/>
              </a:defRPr>
            </a:lvl4pPr>
            <a:lvl5pPr marL="1620000" indent="-324000">
              <a:buClr>
                <a:srgbClr val="8DB334"/>
              </a:buClr>
              <a:buFont typeface="+mj-lt"/>
              <a:buAutoNum type="romanUcPeriod"/>
              <a:defRPr sz="1800">
                <a:solidFill>
                  <a:srgbClr val="4A4A4A"/>
                </a:solidFill>
                <a:latin typeface="Roboto" panose="02000000000000000000" pitchFamily="2" charset="0"/>
                <a:ea typeface="Roboto" panose="02000000000000000000" pitchFamily="2" charset="0"/>
                <a:cs typeface="Arial" panose="020B0604020202020204" pitchFamily="34" charset="0"/>
              </a:defRPr>
            </a:lvl5pPr>
          </a:lstStyle>
          <a:p>
            <a:pPr lvl="0"/>
            <a:r>
              <a:rPr lang="de-DE" dirty="0" smtClean="0"/>
              <a:t>&lt;Numerierung Erste Ebene&gt;</a:t>
            </a:r>
          </a:p>
          <a:p>
            <a:pPr lvl="1"/>
            <a:r>
              <a:rPr lang="de-DE" dirty="0" smtClean="0"/>
              <a:t>&lt;Zweite Ebene&gt;</a:t>
            </a:r>
          </a:p>
          <a:p>
            <a:pPr lvl="2"/>
            <a:r>
              <a:rPr lang="de-DE" dirty="0" smtClean="0"/>
              <a:t>&lt;Dritte Ebene&gt;</a:t>
            </a:r>
          </a:p>
          <a:p>
            <a:pPr lvl="3"/>
            <a:r>
              <a:rPr lang="de-DE" dirty="0" smtClean="0"/>
              <a:t>&lt;Vierte Ebene&gt;</a:t>
            </a:r>
          </a:p>
          <a:p>
            <a:pPr lvl="4"/>
            <a:r>
              <a:rPr lang="de-DE" dirty="0" smtClean="0"/>
              <a:t>&lt;Fünfte Ebene&gt;</a:t>
            </a:r>
            <a:endParaRPr lang="de-DE" dirty="0"/>
          </a:p>
        </p:txBody>
      </p:sp>
      <p:sp>
        <p:nvSpPr>
          <p:cNvPr id="14" name="Textplatzhalter 17"/>
          <p:cNvSpPr>
            <a:spLocks noGrp="1"/>
          </p:cNvSpPr>
          <p:nvPr>
            <p:ph type="body" sz="quarter" idx="12" hasCustomPrompt="1"/>
          </p:nvPr>
        </p:nvSpPr>
        <p:spPr>
          <a:xfrm>
            <a:off x="623537" y="1466115"/>
            <a:ext cx="8267369" cy="323902"/>
          </a:xfrm>
          <a:prstGeom prst="rect">
            <a:avLst/>
          </a:prstGeom>
        </p:spPr>
        <p:txBody>
          <a:bodyPr/>
          <a:lstStyle>
            <a:lvl1pPr marL="0" indent="0">
              <a:buNone/>
              <a:defRPr sz="1800">
                <a:solidFill>
                  <a:srgbClr val="4A4A4A"/>
                </a:solidFill>
                <a:latin typeface="Roboto" panose="02000000000000000000" pitchFamily="2" charset="0"/>
                <a:ea typeface="Roboto" panose="02000000000000000000" pitchFamily="2" charset="0"/>
                <a:cs typeface="Arial" panose="020B0604020202020204" pitchFamily="34" charset="0"/>
              </a:defRPr>
            </a:lvl1pPr>
          </a:lstStyle>
          <a:p>
            <a:pPr lvl="0"/>
            <a:r>
              <a:rPr lang="de-DE" dirty="0" smtClean="0"/>
              <a:t>&lt;Fließtext&gt;</a:t>
            </a:r>
            <a:endParaRPr lang="de-DE" dirty="0"/>
          </a:p>
        </p:txBody>
      </p:sp>
      <p:sp>
        <p:nvSpPr>
          <p:cNvPr id="9" name="Slide Number Placeholder 5"/>
          <p:cNvSpPr>
            <a:spLocks noGrp="1"/>
          </p:cNvSpPr>
          <p:nvPr>
            <p:ph type="sldNum" sz="quarter" idx="4"/>
          </p:nvPr>
        </p:nvSpPr>
        <p:spPr>
          <a:xfrm>
            <a:off x="7892710" y="6260191"/>
            <a:ext cx="979714" cy="365125"/>
          </a:xfrm>
          <a:prstGeom prst="rect">
            <a:avLst/>
          </a:prstGeom>
        </p:spPr>
        <p:txBody>
          <a:bodyPr vert="horz" lIns="91440" tIns="45720" rIns="91440" bIns="45720" rtlCol="0" anchor="ctr"/>
          <a:lstStyle>
            <a:lvl1pPr algn="r">
              <a:defRPr sz="1000">
                <a:solidFill>
                  <a:srgbClr val="4A4A4A"/>
                </a:solidFill>
                <a:latin typeface="Roboto Condensed" panose="02000000000000000000" pitchFamily="2" charset="0"/>
                <a:ea typeface="Roboto Condensed" panose="02000000000000000000" pitchFamily="2" charset="0"/>
                <a:cs typeface="Arial" panose="020B0604020202020204" pitchFamily="34" charset="0"/>
              </a:defRPr>
            </a:lvl1pPr>
          </a:lstStyle>
          <a:p>
            <a:fld id="{522E09F3-4B67-4AFB-B217-BB7C862F5A42}" type="slidenum">
              <a:rPr lang="de-DE" smtClean="0"/>
              <a:pPr/>
              <a:t>‹Nr.›</a:t>
            </a:fld>
            <a:endParaRPr lang="de-DE" dirty="0"/>
          </a:p>
        </p:txBody>
      </p:sp>
      <p:sp>
        <p:nvSpPr>
          <p:cNvPr id="10" name="Footer Placeholder 4"/>
          <p:cNvSpPr>
            <a:spLocks noGrp="1"/>
          </p:cNvSpPr>
          <p:nvPr>
            <p:ph type="ftr" sz="quarter" idx="3"/>
          </p:nvPr>
        </p:nvSpPr>
        <p:spPr>
          <a:xfrm>
            <a:off x="628650" y="6260191"/>
            <a:ext cx="7264060" cy="365125"/>
          </a:xfrm>
          <a:prstGeom prst="rect">
            <a:avLst/>
          </a:prstGeom>
        </p:spPr>
        <p:txBody>
          <a:bodyPr vert="horz" lIns="91440" tIns="45720" rIns="91440" bIns="45720" rtlCol="0" anchor="ctr"/>
          <a:lstStyle>
            <a:lvl1pPr algn="l">
              <a:defRPr sz="1000">
                <a:solidFill>
                  <a:srgbClr val="4A4A4A"/>
                </a:solidFill>
                <a:latin typeface="Roboto Condensed" panose="02000000000000000000" pitchFamily="2" charset="0"/>
                <a:ea typeface="Roboto Condensed" panose="02000000000000000000" pitchFamily="2" charset="0"/>
                <a:cs typeface="Arial" panose="020B0604020202020204" pitchFamily="34" charset="0"/>
              </a:defRPr>
            </a:lvl1pPr>
          </a:lstStyle>
          <a:p>
            <a:r>
              <a:rPr lang="de-DE" smtClean="0"/>
              <a:t>Kassel, 23. Oktober 2019</a:t>
            </a:r>
            <a:endParaRPr lang="de-DE" dirty="0"/>
          </a:p>
        </p:txBody>
      </p:sp>
    </p:spTree>
    <p:extLst>
      <p:ext uri="{BB962C8B-B14F-4D97-AF65-F5344CB8AC3E}">
        <p14:creationId xmlns:p14="http://schemas.microsoft.com/office/powerpoint/2010/main" val="414708488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cSld name="Titel, Fließtext, Tabelle">
    <p:spTree>
      <p:nvGrpSpPr>
        <p:cNvPr id="1" name=""/>
        <p:cNvGrpSpPr/>
        <p:nvPr/>
      </p:nvGrpSpPr>
      <p:grpSpPr>
        <a:xfrm>
          <a:off x="0" y="0"/>
          <a:ext cx="0" cy="0"/>
          <a:chOff x="0" y="0"/>
          <a:chExt cx="0" cy="0"/>
        </a:xfrm>
      </p:grpSpPr>
      <p:sp>
        <p:nvSpPr>
          <p:cNvPr id="9" name="Titel 1"/>
          <p:cNvSpPr>
            <a:spLocks noGrp="1"/>
          </p:cNvSpPr>
          <p:nvPr>
            <p:ph type="title" hasCustomPrompt="1"/>
          </p:nvPr>
        </p:nvSpPr>
        <p:spPr>
          <a:xfrm>
            <a:off x="623538" y="406401"/>
            <a:ext cx="7366606" cy="341794"/>
          </a:xfrm>
          <a:prstGeom prst="rect">
            <a:avLst/>
          </a:prstGeom>
        </p:spPr>
        <p:txBody>
          <a:bodyPr/>
          <a:lstStyle>
            <a:lvl1pPr algn="l">
              <a:defRPr sz="2000" b="0">
                <a:solidFill>
                  <a:srgbClr val="4A4A4A"/>
                </a:solidFill>
                <a:latin typeface="Roboto Slab" pitchFamily="2" charset="0"/>
                <a:ea typeface="Roboto Slab" pitchFamily="2" charset="0"/>
                <a:cs typeface="Arial" panose="020B0604020202020204" pitchFamily="34" charset="0"/>
              </a:defRPr>
            </a:lvl1pPr>
          </a:lstStyle>
          <a:p>
            <a:r>
              <a:rPr lang="de-DE" dirty="0" smtClean="0"/>
              <a:t>&lt;Thema&gt;</a:t>
            </a:r>
            <a:endParaRPr lang="de-DE" dirty="0"/>
          </a:p>
        </p:txBody>
      </p:sp>
      <p:sp>
        <p:nvSpPr>
          <p:cNvPr id="10" name="Textplatzhalter 7"/>
          <p:cNvSpPr>
            <a:spLocks noGrp="1"/>
          </p:cNvSpPr>
          <p:nvPr>
            <p:ph type="body" sz="quarter" idx="10" hasCustomPrompt="1"/>
          </p:nvPr>
        </p:nvSpPr>
        <p:spPr>
          <a:xfrm>
            <a:off x="623537" y="748195"/>
            <a:ext cx="7366606" cy="376549"/>
          </a:xfrm>
          <a:prstGeom prst="rect">
            <a:avLst/>
          </a:prstGeom>
        </p:spPr>
        <p:txBody>
          <a:bodyPr/>
          <a:lstStyle>
            <a:lvl1pPr marL="0" indent="0">
              <a:buNone/>
              <a:defRPr sz="2400" b="1">
                <a:solidFill>
                  <a:srgbClr val="4A4A4A"/>
                </a:solidFill>
                <a:latin typeface="Roboto" panose="02000000000000000000" pitchFamily="2" charset="0"/>
                <a:ea typeface="Roboto" panose="02000000000000000000" pitchFamily="2" charset="0"/>
                <a:cs typeface="Arial" panose="020B0604020202020204" pitchFamily="34" charset="0"/>
              </a:defRPr>
            </a:lvl1pPr>
          </a:lstStyle>
          <a:p>
            <a:pPr lvl="0"/>
            <a:r>
              <a:rPr lang="de-DE" dirty="0" smtClean="0"/>
              <a:t>&lt;Überschrift&gt;</a:t>
            </a:r>
            <a:endParaRPr lang="de-DE" dirty="0"/>
          </a:p>
        </p:txBody>
      </p:sp>
      <p:sp>
        <p:nvSpPr>
          <p:cNvPr id="15" name="Textplatzhalter 17"/>
          <p:cNvSpPr>
            <a:spLocks noGrp="1"/>
          </p:cNvSpPr>
          <p:nvPr>
            <p:ph type="body" sz="quarter" idx="12" hasCustomPrompt="1"/>
          </p:nvPr>
        </p:nvSpPr>
        <p:spPr>
          <a:xfrm>
            <a:off x="623538" y="1470763"/>
            <a:ext cx="8267370" cy="323902"/>
          </a:xfrm>
          <a:prstGeom prst="rect">
            <a:avLst/>
          </a:prstGeom>
        </p:spPr>
        <p:txBody>
          <a:bodyPr/>
          <a:lstStyle>
            <a:lvl1pPr marL="0" indent="0">
              <a:buNone/>
              <a:defRPr sz="1800">
                <a:solidFill>
                  <a:srgbClr val="4A4A4A"/>
                </a:solidFill>
                <a:latin typeface="Roboto" panose="02000000000000000000" pitchFamily="2" charset="0"/>
                <a:ea typeface="Roboto" panose="02000000000000000000" pitchFamily="2" charset="0"/>
                <a:cs typeface="Arial" panose="020B0604020202020204" pitchFamily="34" charset="0"/>
              </a:defRPr>
            </a:lvl1pPr>
          </a:lstStyle>
          <a:p>
            <a:pPr lvl="0"/>
            <a:r>
              <a:rPr lang="de-DE" dirty="0" smtClean="0"/>
              <a:t>&lt;Fließtext&gt;</a:t>
            </a:r>
            <a:endParaRPr lang="de-DE" dirty="0"/>
          </a:p>
        </p:txBody>
      </p:sp>
      <p:sp>
        <p:nvSpPr>
          <p:cNvPr id="16" name="Tabellenplatzhalter 9"/>
          <p:cNvSpPr>
            <a:spLocks noGrp="1"/>
          </p:cNvSpPr>
          <p:nvPr>
            <p:ph type="tbl" sz="quarter" idx="13" hasCustomPrompt="1"/>
          </p:nvPr>
        </p:nvSpPr>
        <p:spPr>
          <a:xfrm>
            <a:off x="701751" y="1872940"/>
            <a:ext cx="8130361" cy="4315922"/>
          </a:xfrm>
          <a:prstGeom prst="rect">
            <a:avLst/>
          </a:prstGeom>
        </p:spPr>
        <p:txBody>
          <a:bodyPr/>
          <a:lstStyle>
            <a:lvl1pPr marL="0" indent="0">
              <a:buNone/>
              <a:defRPr sz="1800">
                <a:solidFill>
                  <a:srgbClr val="4A4A4A"/>
                </a:solidFill>
                <a:latin typeface="Roboto" panose="02000000000000000000" pitchFamily="2" charset="0"/>
                <a:ea typeface="Roboto" panose="02000000000000000000" pitchFamily="2" charset="0"/>
                <a:cs typeface="Arial" panose="020B0604020202020204" pitchFamily="34" charset="0"/>
              </a:defRPr>
            </a:lvl1pPr>
          </a:lstStyle>
          <a:p>
            <a:r>
              <a:rPr lang="de-DE" dirty="0" smtClean="0"/>
              <a:t>&lt;Tabelle&gt;</a:t>
            </a:r>
            <a:endParaRPr lang="de-DE" dirty="0"/>
          </a:p>
        </p:txBody>
      </p:sp>
      <p:sp>
        <p:nvSpPr>
          <p:cNvPr id="8" name="Slide Number Placeholder 5"/>
          <p:cNvSpPr>
            <a:spLocks noGrp="1"/>
          </p:cNvSpPr>
          <p:nvPr>
            <p:ph type="sldNum" sz="quarter" idx="4"/>
          </p:nvPr>
        </p:nvSpPr>
        <p:spPr>
          <a:xfrm>
            <a:off x="7892710" y="6260191"/>
            <a:ext cx="979714" cy="365125"/>
          </a:xfrm>
          <a:prstGeom prst="rect">
            <a:avLst/>
          </a:prstGeom>
        </p:spPr>
        <p:txBody>
          <a:bodyPr vert="horz" lIns="91440" tIns="45720" rIns="91440" bIns="45720" rtlCol="0" anchor="ctr"/>
          <a:lstStyle>
            <a:lvl1pPr algn="r">
              <a:defRPr sz="1000">
                <a:solidFill>
                  <a:srgbClr val="4A4A4A"/>
                </a:solidFill>
                <a:latin typeface="Roboto Condensed" panose="02000000000000000000" pitchFamily="2" charset="0"/>
                <a:ea typeface="Roboto Condensed" panose="02000000000000000000" pitchFamily="2" charset="0"/>
                <a:cs typeface="Arial" panose="020B0604020202020204" pitchFamily="34" charset="0"/>
              </a:defRPr>
            </a:lvl1pPr>
          </a:lstStyle>
          <a:p>
            <a:fld id="{522E09F3-4B67-4AFB-B217-BB7C862F5A42}" type="slidenum">
              <a:rPr lang="de-DE" smtClean="0"/>
              <a:pPr/>
              <a:t>‹Nr.›</a:t>
            </a:fld>
            <a:endParaRPr lang="de-DE" dirty="0"/>
          </a:p>
        </p:txBody>
      </p:sp>
      <p:sp>
        <p:nvSpPr>
          <p:cNvPr id="11" name="Footer Placeholder 4"/>
          <p:cNvSpPr>
            <a:spLocks noGrp="1"/>
          </p:cNvSpPr>
          <p:nvPr>
            <p:ph type="ftr" sz="quarter" idx="3"/>
          </p:nvPr>
        </p:nvSpPr>
        <p:spPr>
          <a:xfrm>
            <a:off x="628650" y="6260191"/>
            <a:ext cx="7264060" cy="365125"/>
          </a:xfrm>
          <a:prstGeom prst="rect">
            <a:avLst/>
          </a:prstGeom>
        </p:spPr>
        <p:txBody>
          <a:bodyPr vert="horz" lIns="91440" tIns="45720" rIns="91440" bIns="45720" rtlCol="0" anchor="ctr"/>
          <a:lstStyle>
            <a:lvl1pPr algn="l">
              <a:defRPr sz="1000">
                <a:solidFill>
                  <a:srgbClr val="4A4A4A"/>
                </a:solidFill>
                <a:latin typeface="Roboto Condensed" panose="02000000000000000000" pitchFamily="2" charset="0"/>
                <a:ea typeface="Roboto Condensed" panose="02000000000000000000" pitchFamily="2" charset="0"/>
                <a:cs typeface="Arial" panose="020B0604020202020204" pitchFamily="34" charset="0"/>
              </a:defRPr>
            </a:lvl1pPr>
          </a:lstStyle>
          <a:p>
            <a:r>
              <a:rPr lang="de-DE" smtClean="0"/>
              <a:t>Kassel, 23. Oktober 2019</a:t>
            </a:r>
            <a:endParaRPr lang="de-DE" dirty="0"/>
          </a:p>
        </p:txBody>
      </p:sp>
    </p:spTree>
    <p:extLst>
      <p:ext uri="{BB962C8B-B14F-4D97-AF65-F5344CB8AC3E}">
        <p14:creationId xmlns:p14="http://schemas.microsoft.com/office/powerpoint/2010/main" val="318257479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Leer">
    <p:spTree>
      <p:nvGrpSpPr>
        <p:cNvPr id="1" name=""/>
        <p:cNvGrpSpPr/>
        <p:nvPr/>
      </p:nvGrpSpPr>
      <p:grpSpPr>
        <a:xfrm>
          <a:off x="0" y="0"/>
          <a:ext cx="0" cy="0"/>
          <a:chOff x="0" y="0"/>
          <a:chExt cx="0" cy="0"/>
        </a:xfrm>
      </p:grpSpPr>
      <p:sp>
        <p:nvSpPr>
          <p:cNvPr id="4" name="Slide Number Placeholder 5"/>
          <p:cNvSpPr>
            <a:spLocks noGrp="1"/>
          </p:cNvSpPr>
          <p:nvPr>
            <p:ph type="sldNum" sz="quarter" idx="4"/>
          </p:nvPr>
        </p:nvSpPr>
        <p:spPr>
          <a:xfrm>
            <a:off x="7892710" y="6260191"/>
            <a:ext cx="979714" cy="365125"/>
          </a:xfrm>
          <a:prstGeom prst="rect">
            <a:avLst/>
          </a:prstGeom>
        </p:spPr>
        <p:txBody>
          <a:bodyPr vert="horz" lIns="91440" tIns="45720" rIns="91440" bIns="45720" rtlCol="0" anchor="ctr"/>
          <a:lstStyle>
            <a:lvl1pPr algn="r">
              <a:defRPr sz="1000">
                <a:solidFill>
                  <a:srgbClr val="4A4A4A"/>
                </a:solidFill>
                <a:latin typeface="Roboto Condensed" panose="02000000000000000000" pitchFamily="2" charset="0"/>
                <a:ea typeface="Roboto Condensed" panose="02000000000000000000" pitchFamily="2" charset="0"/>
                <a:cs typeface="Arial" panose="020B0604020202020204" pitchFamily="34" charset="0"/>
              </a:defRPr>
            </a:lvl1pPr>
          </a:lstStyle>
          <a:p>
            <a:fld id="{522E09F3-4B67-4AFB-B217-BB7C862F5A42}" type="slidenum">
              <a:rPr lang="de-DE" smtClean="0"/>
              <a:pPr/>
              <a:t>‹Nr.›</a:t>
            </a:fld>
            <a:endParaRPr lang="de-DE" dirty="0"/>
          </a:p>
        </p:txBody>
      </p:sp>
      <p:sp>
        <p:nvSpPr>
          <p:cNvPr id="5" name="Footer Placeholder 4"/>
          <p:cNvSpPr>
            <a:spLocks noGrp="1"/>
          </p:cNvSpPr>
          <p:nvPr>
            <p:ph type="ftr" sz="quarter" idx="3"/>
          </p:nvPr>
        </p:nvSpPr>
        <p:spPr>
          <a:xfrm>
            <a:off x="628650" y="6260191"/>
            <a:ext cx="7264060" cy="365125"/>
          </a:xfrm>
          <a:prstGeom prst="rect">
            <a:avLst/>
          </a:prstGeom>
        </p:spPr>
        <p:txBody>
          <a:bodyPr vert="horz" lIns="91440" tIns="45720" rIns="91440" bIns="45720" rtlCol="0" anchor="ctr"/>
          <a:lstStyle>
            <a:lvl1pPr algn="l">
              <a:defRPr sz="1000">
                <a:solidFill>
                  <a:srgbClr val="4A4A4A"/>
                </a:solidFill>
                <a:latin typeface="Roboto Condensed" panose="02000000000000000000" pitchFamily="2" charset="0"/>
                <a:ea typeface="Roboto Condensed" panose="02000000000000000000" pitchFamily="2" charset="0"/>
                <a:cs typeface="Arial" panose="020B0604020202020204" pitchFamily="34" charset="0"/>
              </a:defRPr>
            </a:lvl1pPr>
          </a:lstStyle>
          <a:p>
            <a:r>
              <a:rPr lang="de-DE" smtClean="0"/>
              <a:t>Kassel, 23. Oktober 2019</a:t>
            </a:r>
            <a:endParaRPr lang="de-DE" dirty="0"/>
          </a:p>
        </p:txBody>
      </p:sp>
    </p:spTree>
    <p:extLst>
      <p:ext uri="{BB962C8B-B14F-4D97-AF65-F5344CB8AC3E}">
        <p14:creationId xmlns:p14="http://schemas.microsoft.com/office/powerpoint/2010/main" val="14770949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Vielen Dank">
    <p:spTree>
      <p:nvGrpSpPr>
        <p:cNvPr id="1" name=""/>
        <p:cNvGrpSpPr/>
        <p:nvPr/>
      </p:nvGrpSpPr>
      <p:grpSpPr>
        <a:xfrm>
          <a:off x="0" y="0"/>
          <a:ext cx="0" cy="0"/>
          <a:chOff x="0" y="0"/>
          <a:chExt cx="0" cy="0"/>
        </a:xfrm>
      </p:grpSpPr>
      <p:sp>
        <p:nvSpPr>
          <p:cNvPr id="4" name="Textplatzhalter 7"/>
          <p:cNvSpPr>
            <a:spLocks noGrp="1"/>
          </p:cNvSpPr>
          <p:nvPr>
            <p:ph type="body" sz="quarter" idx="11" hasCustomPrompt="1"/>
          </p:nvPr>
        </p:nvSpPr>
        <p:spPr>
          <a:xfrm>
            <a:off x="2555873" y="2776754"/>
            <a:ext cx="6335033" cy="3419739"/>
          </a:xfrm>
          <a:prstGeom prst="rect">
            <a:avLst/>
          </a:prstGeom>
        </p:spPr>
        <p:txBody>
          <a:bodyPr/>
          <a:lstStyle>
            <a:lvl1pPr marL="0" indent="0">
              <a:buNone/>
              <a:defRPr sz="4400" b="0">
                <a:solidFill>
                  <a:srgbClr val="4A4A4A"/>
                </a:solidFill>
                <a:latin typeface="Roboto" panose="02000000000000000000" pitchFamily="2" charset="0"/>
                <a:ea typeface="Roboto" panose="02000000000000000000" pitchFamily="2" charset="0"/>
                <a:cs typeface="Arial" panose="020B0604020202020204" pitchFamily="34" charset="0"/>
              </a:defRPr>
            </a:lvl1pPr>
          </a:lstStyle>
          <a:p>
            <a:pPr lvl="0"/>
            <a:r>
              <a:rPr lang="de-DE" dirty="0" smtClean="0"/>
              <a:t>&lt;Vielen Dank</a:t>
            </a:r>
            <a:br>
              <a:rPr lang="de-DE" dirty="0" smtClean="0"/>
            </a:br>
            <a:r>
              <a:rPr lang="de-DE" dirty="0" smtClean="0"/>
              <a:t>für Ihre</a:t>
            </a:r>
            <a:br>
              <a:rPr lang="de-DE" dirty="0" smtClean="0"/>
            </a:br>
            <a:r>
              <a:rPr lang="de-DE" dirty="0" smtClean="0"/>
              <a:t>Aufmerksamkeit&gt;</a:t>
            </a:r>
            <a:endParaRPr lang="de-DE" dirty="0"/>
          </a:p>
        </p:txBody>
      </p:sp>
      <p:sp>
        <p:nvSpPr>
          <p:cNvPr id="5" name="Slide Number Placeholder 5"/>
          <p:cNvSpPr>
            <a:spLocks noGrp="1"/>
          </p:cNvSpPr>
          <p:nvPr>
            <p:ph type="sldNum" sz="quarter" idx="4"/>
          </p:nvPr>
        </p:nvSpPr>
        <p:spPr>
          <a:xfrm>
            <a:off x="7892710" y="6260191"/>
            <a:ext cx="979714" cy="365125"/>
          </a:xfrm>
          <a:prstGeom prst="rect">
            <a:avLst/>
          </a:prstGeom>
        </p:spPr>
        <p:txBody>
          <a:bodyPr vert="horz" lIns="91440" tIns="45720" rIns="91440" bIns="45720" rtlCol="0" anchor="ctr"/>
          <a:lstStyle>
            <a:lvl1pPr algn="r">
              <a:defRPr sz="1000">
                <a:solidFill>
                  <a:srgbClr val="4A4A4A"/>
                </a:solidFill>
                <a:latin typeface="Roboto Condensed" panose="02000000000000000000" pitchFamily="2" charset="0"/>
                <a:ea typeface="Roboto Condensed" panose="02000000000000000000" pitchFamily="2" charset="0"/>
                <a:cs typeface="Arial" panose="020B0604020202020204" pitchFamily="34" charset="0"/>
              </a:defRPr>
            </a:lvl1pPr>
          </a:lstStyle>
          <a:p>
            <a:fld id="{522E09F3-4B67-4AFB-B217-BB7C862F5A42}" type="slidenum">
              <a:rPr lang="de-DE" smtClean="0"/>
              <a:pPr/>
              <a:t>‹Nr.›</a:t>
            </a:fld>
            <a:endParaRPr lang="de-DE" dirty="0"/>
          </a:p>
        </p:txBody>
      </p:sp>
      <p:sp>
        <p:nvSpPr>
          <p:cNvPr id="6" name="Footer Placeholder 4"/>
          <p:cNvSpPr>
            <a:spLocks noGrp="1"/>
          </p:cNvSpPr>
          <p:nvPr>
            <p:ph type="ftr" sz="quarter" idx="3"/>
          </p:nvPr>
        </p:nvSpPr>
        <p:spPr>
          <a:xfrm>
            <a:off x="628650" y="6260191"/>
            <a:ext cx="7264060" cy="365125"/>
          </a:xfrm>
          <a:prstGeom prst="rect">
            <a:avLst/>
          </a:prstGeom>
        </p:spPr>
        <p:txBody>
          <a:bodyPr vert="horz" lIns="91440" tIns="45720" rIns="91440" bIns="45720" rtlCol="0" anchor="ctr"/>
          <a:lstStyle>
            <a:lvl1pPr algn="l">
              <a:defRPr sz="1000">
                <a:solidFill>
                  <a:srgbClr val="4A4A4A"/>
                </a:solidFill>
                <a:latin typeface="Roboto Condensed" panose="02000000000000000000" pitchFamily="2" charset="0"/>
                <a:ea typeface="Roboto Condensed" panose="02000000000000000000" pitchFamily="2" charset="0"/>
                <a:cs typeface="Arial" panose="020B0604020202020204" pitchFamily="34" charset="0"/>
              </a:defRPr>
            </a:lvl1pPr>
          </a:lstStyle>
          <a:p>
            <a:r>
              <a:rPr lang="de-DE" smtClean="0"/>
              <a:t>Kassel, 23. Oktober 2019</a:t>
            </a:r>
            <a:endParaRPr lang="de-DE" dirty="0"/>
          </a:p>
        </p:txBody>
      </p:sp>
    </p:spTree>
    <p:extLst>
      <p:ext uri="{BB962C8B-B14F-4D97-AF65-F5344CB8AC3E}">
        <p14:creationId xmlns:p14="http://schemas.microsoft.com/office/powerpoint/2010/main" val="57576465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 name="Grafik 3"/>
          <p:cNvPicPr>
            <a:picLocks noChangeAspect="1"/>
          </p:cNvPicPr>
          <p:nvPr userDrawn="1"/>
        </p:nvPicPr>
        <p:blipFill>
          <a:blip r:embed="rId9"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6" name="Slide Number Placeholder 5"/>
          <p:cNvSpPr>
            <a:spLocks noGrp="1"/>
          </p:cNvSpPr>
          <p:nvPr>
            <p:ph type="sldNum" sz="quarter" idx="4"/>
          </p:nvPr>
        </p:nvSpPr>
        <p:spPr>
          <a:xfrm>
            <a:off x="7892710" y="6260191"/>
            <a:ext cx="979714" cy="365125"/>
          </a:xfrm>
          <a:prstGeom prst="rect">
            <a:avLst/>
          </a:prstGeom>
        </p:spPr>
        <p:txBody>
          <a:bodyPr vert="horz" lIns="91440" tIns="45720" rIns="91440" bIns="45720" rtlCol="0" anchor="ctr"/>
          <a:lstStyle>
            <a:lvl1pPr algn="r">
              <a:defRPr sz="1000">
                <a:solidFill>
                  <a:srgbClr val="1C1C1C"/>
                </a:solidFill>
                <a:latin typeface="Roboto Condensed" panose="02000000000000000000" pitchFamily="2" charset="0"/>
                <a:ea typeface="Roboto Condensed" panose="02000000000000000000" pitchFamily="2" charset="0"/>
                <a:cs typeface="Arial" panose="020B0604020202020204" pitchFamily="34" charset="0"/>
              </a:defRPr>
            </a:lvl1pPr>
          </a:lstStyle>
          <a:p>
            <a:fld id="{522E09F3-4B67-4AFB-B217-BB7C862F5A42}" type="slidenum">
              <a:rPr lang="de-DE" smtClean="0"/>
              <a:pPr/>
              <a:t>‹Nr.›</a:t>
            </a:fld>
            <a:endParaRPr lang="de-DE" dirty="0"/>
          </a:p>
        </p:txBody>
      </p:sp>
      <p:sp>
        <p:nvSpPr>
          <p:cNvPr id="7" name="Footer Placeholder 4"/>
          <p:cNvSpPr>
            <a:spLocks noGrp="1"/>
          </p:cNvSpPr>
          <p:nvPr>
            <p:ph type="ftr" sz="quarter" idx="3"/>
          </p:nvPr>
        </p:nvSpPr>
        <p:spPr>
          <a:xfrm>
            <a:off x="628650" y="6260191"/>
            <a:ext cx="7264060" cy="365125"/>
          </a:xfrm>
          <a:prstGeom prst="rect">
            <a:avLst/>
          </a:prstGeom>
        </p:spPr>
        <p:txBody>
          <a:bodyPr vert="horz" lIns="91440" tIns="45720" rIns="91440" bIns="45720" rtlCol="0" anchor="ctr"/>
          <a:lstStyle>
            <a:lvl1pPr algn="l">
              <a:defRPr sz="1000">
                <a:solidFill>
                  <a:srgbClr val="1C1C1C"/>
                </a:solidFill>
                <a:latin typeface="Roboto Condensed" panose="02000000000000000000" pitchFamily="2" charset="0"/>
                <a:ea typeface="Roboto Condensed" panose="02000000000000000000" pitchFamily="2" charset="0"/>
                <a:cs typeface="Arial" panose="020B0604020202020204" pitchFamily="34" charset="0"/>
              </a:defRPr>
            </a:lvl1pPr>
          </a:lstStyle>
          <a:p>
            <a:r>
              <a:rPr lang="de-DE" smtClean="0"/>
              <a:t>Kassel, 23. Oktober 2019</a:t>
            </a:r>
            <a:endParaRPr lang="de-DE" dirty="0"/>
          </a:p>
        </p:txBody>
      </p:sp>
      <p:cxnSp>
        <p:nvCxnSpPr>
          <p:cNvPr id="3" name="Gerader Verbinder 2"/>
          <p:cNvCxnSpPr/>
          <p:nvPr userDrawn="1"/>
        </p:nvCxnSpPr>
        <p:spPr>
          <a:xfrm>
            <a:off x="560069" y="6333565"/>
            <a:ext cx="8381232" cy="0"/>
          </a:xfrm>
          <a:prstGeom prst="line">
            <a:avLst/>
          </a:prstGeom>
          <a:ln w="635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8091112"/>
      </p:ext>
    </p:extLst>
  </p:cSld>
  <p:clrMap bg1="lt1" tx1="dk1" bg2="lt2" tx2="dk2" accent1="accent1" accent2="accent2" accent3="accent3" accent4="accent4" accent5="accent5" accent6="accent6" hlink="hlink" folHlink="folHlink"/>
  <p:sldLayoutIdLst>
    <p:sldLayoutId id="2147483691" r:id="rId1"/>
    <p:sldLayoutId id="2147483697" r:id="rId2"/>
    <p:sldLayoutId id="2147483693" r:id="rId3"/>
    <p:sldLayoutId id="2147483694" r:id="rId4"/>
    <p:sldLayoutId id="2147483692" r:id="rId5"/>
    <p:sldLayoutId id="2147483695" r:id="rId6"/>
    <p:sldLayoutId id="2147483696" r:id="rId7"/>
  </p:sldLayoutIdLst>
  <p:timing>
    <p:tnLst>
      <p:par>
        <p:cTn id="1" dur="indefinite" restart="never" nodeType="tmRoot"/>
      </p:par>
    </p:tnLst>
  </p:timing>
  <p:hf hd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51140" y="2707016"/>
            <a:ext cx="7542286" cy="3468497"/>
          </a:xfrm>
        </p:spPr>
        <p:txBody>
          <a:bodyPr/>
          <a:lstStyle/>
          <a:p>
            <a:r>
              <a:rPr lang="de-DE" sz="1100" dirty="0"/>
              <a:t>Seminarziel:</a:t>
            </a:r>
            <a:br>
              <a:rPr lang="de-DE" sz="1100" dirty="0"/>
            </a:br>
            <a:r>
              <a:rPr lang="de-DE" sz="1100" dirty="0"/>
              <a:t>Die Teilnehmer lernen, die Unfall- und Gesundheitsgefahren bei der Jagd zu erkennen und zu beurteilen. Sie sollen Möglichkeiten entwickeln, präventive Arbeits- und Gesundheitsschutzmaßnahmen in die Praxis umzusetzen.</a:t>
            </a:r>
            <a:br>
              <a:rPr lang="de-DE" sz="1100" dirty="0"/>
            </a:br>
            <a:r>
              <a:rPr lang="de-DE" sz="1100" dirty="0"/>
              <a:t> </a:t>
            </a:r>
            <a:br>
              <a:rPr lang="de-DE" sz="1100" dirty="0"/>
            </a:br>
            <a:r>
              <a:rPr lang="de-DE" sz="1100" dirty="0"/>
              <a:t>Seminarinhalte:</a:t>
            </a:r>
            <a:br>
              <a:rPr lang="de-DE" sz="1100" dirty="0"/>
            </a:br>
            <a:r>
              <a:rPr lang="de-DE" sz="1100" dirty="0"/>
              <a:t>Gesetzliche Grundlagen der Unfallversicherung</a:t>
            </a:r>
            <a:br>
              <a:rPr lang="de-DE" sz="1100" dirty="0"/>
            </a:br>
            <a:r>
              <a:rPr lang="de-DE" sz="1100" dirty="0"/>
              <a:t>Sicherheitsaspekte bei Gesellschaftsjagden</a:t>
            </a:r>
            <a:br>
              <a:rPr lang="de-DE" sz="1100" dirty="0"/>
            </a:br>
            <a:r>
              <a:rPr lang="de-DE" sz="1100" dirty="0"/>
              <a:t>Gesundheitsgefahren durch von Tieren auf den Menschen übertragbare Krankheiten</a:t>
            </a:r>
            <a:br>
              <a:rPr lang="de-DE" sz="1100" dirty="0"/>
            </a:br>
            <a:r>
              <a:rPr lang="de-DE" sz="1100" dirty="0"/>
              <a:t>Erntejagd</a:t>
            </a:r>
            <a:br>
              <a:rPr lang="de-DE" sz="1100" dirty="0"/>
            </a:br>
            <a:r>
              <a:rPr lang="de-DE" sz="1100" dirty="0"/>
              <a:t>Schutzmaßnahmen beim Zerwirken des Wildes</a:t>
            </a:r>
            <a:br>
              <a:rPr lang="de-DE" sz="1100" dirty="0"/>
            </a:br>
            <a:r>
              <a:rPr lang="de-DE" sz="1100" dirty="0"/>
              <a:t>Bau von Jagdeinrichtungen und deren Wartung</a:t>
            </a:r>
            <a:br>
              <a:rPr lang="de-DE" sz="1100" dirty="0"/>
            </a:br>
            <a:r>
              <a:rPr lang="de-DE" sz="1100" dirty="0"/>
              <a:t>Persönliche Schutzausrüstung und Handwerkzeuge des Jägers</a:t>
            </a:r>
            <a:br>
              <a:rPr lang="de-DE" sz="1100" dirty="0"/>
            </a:br>
            <a:r>
              <a:rPr lang="de-DE" sz="1100" dirty="0"/>
              <a:t>Erste Hilfe</a:t>
            </a:r>
            <a:br>
              <a:rPr lang="de-DE" sz="1100" dirty="0"/>
            </a:br>
            <a:r>
              <a:rPr lang="de-DE" sz="1100" dirty="0"/>
              <a:t> </a:t>
            </a:r>
            <a:br>
              <a:rPr lang="de-DE" sz="1100" dirty="0"/>
            </a:br>
            <a:r>
              <a:rPr lang="de-DE" sz="1100" dirty="0"/>
              <a:t>Zielgruppe: Revierpächter und Jagdaufseher</a:t>
            </a:r>
            <a:br>
              <a:rPr lang="de-DE" sz="1100" dirty="0"/>
            </a:br>
            <a:r>
              <a:rPr lang="de-DE" sz="1100" dirty="0"/>
              <a:t> </a:t>
            </a:r>
            <a:br>
              <a:rPr lang="de-DE" sz="1100" dirty="0"/>
            </a:br>
            <a:r>
              <a:rPr lang="de-DE" sz="1100" dirty="0"/>
              <a:t>Auskünfte und </a:t>
            </a:r>
            <a:r>
              <a:rPr lang="de-DE" sz="1100" dirty="0" smtClean="0"/>
              <a:t>Anmeldungen per E-Mail an:</a:t>
            </a:r>
            <a:r>
              <a:rPr lang="de-DE" sz="1100" dirty="0"/>
              <a:t/>
            </a:r>
            <a:br>
              <a:rPr lang="de-DE" sz="1100" dirty="0"/>
            </a:br>
            <a:r>
              <a:rPr lang="de-DE" sz="1100" dirty="0" smtClean="0"/>
              <a:t>praeventionsschulungen@svlfg.de</a:t>
            </a:r>
            <a:r>
              <a:rPr lang="de-DE" sz="1100" dirty="0"/>
              <a:t/>
            </a:r>
            <a:br>
              <a:rPr lang="de-DE" sz="1100" dirty="0"/>
            </a:br>
            <a:endParaRPr lang="de-DE" sz="1100" dirty="0"/>
          </a:p>
        </p:txBody>
      </p:sp>
      <p:sp>
        <p:nvSpPr>
          <p:cNvPr id="5" name="Titel 1"/>
          <p:cNvSpPr txBox="1">
            <a:spLocks/>
          </p:cNvSpPr>
          <p:nvPr/>
        </p:nvSpPr>
        <p:spPr>
          <a:xfrm>
            <a:off x="1151140" y="1984773"/>
            <a:ext cx="7542286" cy="629477"/>
          </a:xfrm>
          <a:prstGeom prst="rect">
            <a:avLst/>
          </a:prstGeom>
        </p:spPr>
        <p:txBody>
          <a:bodyPr/>
          <a:lstStyle>
            <a:lvl1pPr algn="l" rtl="0" eaLnBrk="1" fontAlgn="base" hangingPunct="1">
              <a:spcBef>
                <a:spcPct val="0"/>
              </a:spcBef>
              <a:spcAft>
                <a:spcPct val="0"/>
              </a:spcAft>
              <a:defRPr sz="4400" b="1" kern="1200">
                <a:solidFill>
                  <a:srgbClr val="4A4A4A"/>
                </a:solidFill>
                <a:latin typeface="Roboto Slab" pitchFamily="2" charset="0"/>
                <a:ea typeface="Roboto Slab" pitchFamily="2" charset="0"/>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a:lstStyle>
          <a:p>
            <a:pPr algn="ctr"/>
            <a:r>
              <a:rPr lang="de-DE" sz="2000" dirty="0" smtClean="0"/>
              <a:t>Seminar „Sicher und gesund arbeiten bei der Jagd“</a:t>
            </a:r>
            <a:br>
              <a:rPr lang="de-DE" sz="2000" dirty="0" smtClean="0"/>
            </a:br>
            <a:r>
              <a:rPr lang="de-DE" sz="2000" dirty="0" smtClean="0"/>
              <a:t>vom </a:t>
            </a:r>
            <a:r>
              <a:rPr lang="de-DE" sz="2000" dirty="0"/>
              <a:t>10. – 12.03.2020 in Springe</a:t>
            </a:r>
            <a:endParaRPr lang="de-DE" sz="2000" dirty="0"/>
          </a:p>
        </p:txBody>
      </p:sp>
    </p:spTree>
    <p:extLst>
      <p:ext uri="{BB962C8B-B14F-4D97-AF65-F5344CB8AC3E}">
        <p14:creationId xmlns:p14="http://schemas.microsoft.com/office/powerpoint/2010/main" val="1184310717"/>
      </p:ext>
    </p:extLst>
  </p:cSld>
  <p:clrMapOvr>
    <a:masterClrMapping/>
  </p:clrMapOvr>
</p:sld>
</file>

<file path=ppt/theme/theme1.xml><?xml version="1.0" encoding="utf-8"?>
<a:theme xmlns:a="http://schemas.openxmlformats.org/drawingml/2006/main" name="SVLFG_2017">
  <a:themeElements>
    <a:clrScheme name="SVLFG">
      <a:dk1>
        <a:srgbClr val="7F7F7F"/>
      </a:dk1>
      <a:lt1>
        <a:srgbClr val="FFFFFF"/>
      </a:lt1>
      <a:dk2>
        <a:srgbClr val="3F3F3F"/>
      </a:dk2>
      <a:lt2>
        <a:srgbClr val="D8D8D8"/>
      </a:lt2>
      <a:accent1>
        <a:srgbClr val="92D050"/>
      </a:accent1>
      <a:accent2>
        <a:srgbClr val="008000"/>
      </a:accent2>
      <a:accent3>
        <a:srgbClr val="FFFFFF"/>
      </a:accent3>
      <a:accent4>
        <a:srgbClr val="7F7F7F"/>
      </a:accent4>
      <a:accent5>
        <a:srgbClr val="CCFF66"/>
      </a:accent5>
      <a:accent6>
        <a:srgbClr val="729900"/>
      </a:accent6>
      <a:hlink>
        <a:srgbClr val="006600"/>
      </a:hlink>
      <a:folHlink>
        <a:srgbClr val="92D050"/>
      </a:folHlink>
    </a:clrScheme>
    <a:fontScheme name="SVLFG">
      <a:majorFont>
        <a:latin typeface="Roboto"/>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aesentation_svlfg_2019_4zu3.potx" id="{65D44035-3F71-4AD7-B463-892814FC1B94}" vid="{00EA416E-0A99-4ABE-A759-58E7F5722B9E}"/>
    </a:ext>
  </a:extLst>
</a:theme>
</file>

<file path=ppt/theme/theme2.xml><?xml version="1.0" encoding="utf-8"?>
<a:theme xmlns:a="http://schemas.openxmlformats.org/drawingml/2006/main" name="Office Theme">
  <a:themeElements>
    <a:clrScheme name="SVLFG">
      <a:dk1>
        <a:srgbClr val="7F7F7F"/>
      </a:dk1>
      <a:lt1>
        <a:srgbClr val="FFFFFF"/>
      </a:lt1>
      <a:dk2>
        <a:srgbClr val="3F3F3F"/>
      </a:dk2>
      <a:lt2>
        <a:srgbClr val="D8D8D8"/>
      </a:lt2>
      <a:accent1>
        <a:srgbClr val="92D050"/>
      </a:accent1>
      <a:accent2>
        <a:srgbClr val="008000"/>
      </a:accent2>
      <a:accent3>
        <a:srgbClr val="FFFFFF"/>
      </a:accent3>
      <a:accent4>
        <a:srgbClr val="7F7F7F"/>
      </a:accent4>
      <a:accent5>
        <a:srgbClr val="CCFF66"/>
      </a:accent5>
      <a:accent6>
        <a:srgbClr val="729900"/>
      </a:accent6>
      <a:hlink>
        <a:srgbClr val="006600"/>
      </a:hlink>
      <a:folHlink>
        <a:srgbClr val="92D050"/>
      </a:folHlink>
    </a:clrScheme>
    <a:fontScheme name="SVLFG">
      <a:majorFont>
        <a:latin typeface="Roboto"/>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SVLFG">
      <a:dk1>
        <a:srgbClr val="7F7F7F"/>
      </a:dk1>
      <a:lt1>
        <a:srgbClr val="FFFFFF"/>
      </a:lt1>
      <a:dk2>
        <a:srgbClr val="3F3F3F"/>
      </a:dk2>
      <a:lt2>
        <a:srgbClr val="D8D8D8"/>
      </a:lt2>
      <a:accent1>
        <a:srgbClr val="92D050"/>
      </a:accent1>
      <a:accent2>
        <a:srgbClr val="008000"/>
      </a:accent2>
      <a:accent3>
        <a:srgbClr val="FFFFFF"/>
      </a:accent3>
      <a:accent4>
        <a:srgbClr val="7F7F7F"/>
      </a:accent4>
      <a:accent5>
        <a:srgbClr val="CCFF66"/>
      </a:accent5>
      <a:accent6>
        <a:srgbClr val="729900"/>
      </a:accent6>
      <a:hlink>
        <a:srgbClr val="006600"/>
      </a:hlink>
      <a:folHlink>
        <a:srgbClr val="92D050"/>
      </a:folHlink>
    </a:clrScheme>
    <a:fontScheme name="SVLFG">
      <a:majorFont>
        <a:latin typeface="Roboto"/>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praesentation_svlfg_4zu3</Template>
  <TotalTime>0</TotalTime>
  <Words>12</Words>
  <Application>Microsoft Office PowerPoint</Application>
  <PresentationFormat>Bildschirmpräsentation (4:3)</PresentationFormat>
  <Paragraphs>2</Paragraphs>
  <Slides>1</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vt:i4>
      </vt:variant>
    </vt:vector>
  </HeadingPairs>
  <TitlesOfParts>
    <vt:vector size="7" baseType="lpstr">
      <vt:lpstr>Arial</vt:lpstr>
      <vt:lpstr>Roboto</vt:lpstr>
      <vt:lpstr>Roboto Condensed</vt:lpstr>
      <vt:lpstr>Roboto Slab</vt:lpstr>
      <vt:lpstr>Wingdings</vt:lpstr>
      <vt:lpstr>SVLFG_2017</vt:lpstr>
      <vt:lpstr>Seminarziel: Die Teilnehmer lernen, die Unfall- und Gesundheitsgefahren bei der Jagd zu erkennen und zu beurteilen. Sie sollen Möglichkeiten entwickeln, präventive Arbeits- und Gesundheitsschutzmaßnahmen in die Praxis umzusetzen.   Seminarinhalte: Gesetzliche Grundlagen der Unfallversicherung Sicherheitsaspekte bei Gesellschaftsjagden Gesundheitsgefahren durch von Tieren auf den Menschen übertragbare Krankheiten Erntejagd Schutzmaßnahmen beim Zerwirken des Wildes Bau von Jagdeinrichtungen und deren Wartung Persönliche Schutzausrüstung und Handwerkzeuge des Jägers Erste Hilfe   Zielgruppe: Revierpächter und Jagdaufseher   Auskünfte und Anmeldungen per E-Mail an: praeventionsschulungen@svlfg.de </vt:lpstr>
    </vt:vector>
  </TitlesOfParts>
  <Company>SVLFG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Anwenderschutz bei der Zulassung von Pflanzenschutzmitteln Fachausschuss Pflanzenbau, 23. Oktober 2019 Kassel</dc:title>
  <dc:creator>Dittmar, Sebastian</dc:creator>
  <cp:lastModifiedBy>Hammerlindl, Sandra</cp:lastModifiedBy>
  <cp:revision>74</cp:revision>
  <cp:lastPrinted>2019-10-23T07:25:33Z</cp:lastPrinted>
  <dcterms:created xsi:type="dcterms:W3CDTF">2019-10-04T04:33:03Z</dcterms:created>
  <dcterms:modified xsi:type="dcterms:W3CDTF">2020-01-28T10:01:28Z</dcterms:modified>
</cp:coreProperties>
</file>